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0" r:id="rId2"/>
    <p:sldId id="259" r:id="rId3"/>
  </p:sldIdLst>
  <p:sldSz cx="11518900" cy="6483350"/>
  <p:notesSz cx="11518900" cy="648335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535A"/>
    <a:srgbClr val="009260"/>
    <a:srgbClr val="00AD7D"/>
    <a:srgbClr val="EBE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662" autoAdjust="0"/>
  </p:normalViewPr>
  <p:slideViewPr>
    <p:cSldViewPr>
      <p:cViewPr varScale="1">
        <p:scale>
          <a:sx n="130" d="100"/>
          <a:sy n="130" d="100"/>
        </p:scale>
        <p:origin x="-78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12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53264-20D3-4C10-BA4E-CD5061FAFC94}" type="datetimeFigureOut">
              <a:rPr lang="de-DE" smtClean="0"/>
              <a:t>28.11.2016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EAE22-11FB-442A-8924-D0ACD55EC5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14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8DABD-7235-452E-A202-8132BB169D6C}" type="datetimeFigureOut">
              <a:rPr lang="de-DE" smtClean="0"/>
              <a:t>28.11.2016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6350" y="811213"/>
            <a:ext cx="3886200" cy="218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152525" y="3119438"/>
            <a:ext cx="9213850" cy="2554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40484-434F-40DA-B7FF-D6A3BA59CC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247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eite mi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k object 16"/>
          <p:cNvSpPr/>
          <p:nvPr userDrawn="1"/>
        </p:nvSpPr>
        <p:spPr>
          <a:xfrm>
            <a:off x="0" y="1178095"/>
            <a:ext cx="11520170" cy="0"/>
          </a:xfrm>
          <a:custGeom>
            <a:avLst/>
            <a:gdLst/>
            <a:ahLst/>
            <a:cxnLst/>
            <a:rect l="l" t="t" r="r" b="b"/>
            <a:pathLst>
              <a:path w="11520170">
                <a:moveTo>
                  <a:pt x="0" y="0"/>
                </a:moveTo>
                <a:lnTo>
                  <a:pt x="11520004" y="0"/>
                </a:lnTo>
              </a:path>
            </a:pathLst>
          </a:custGeom>
          <a:ln w="27000">
            <a:solidFill>
              <a:srgbClr val="0092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18"/>
          <p:cNvSpPr/>
          <p:nvPr userDrawn="1"/>
        </p:nvSpPr>
        <p:spPr>
          <a:xfrm>
            <a:off x="0" y="3775075"/>
            <a:ext cx="11520170" cy="270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5"/>
          <p:cNvSpPr/>
          <p:nvPr userDrawn="1"/>
        </p:nvSpPr>
        <p:spPr>
          <a:xfrm>
            <a:off x="5198217" y="2865591"/>
            <a:ext cx="0" cy="396240"/>
          </a:xfrm>
          <a:custGeom>
            <a:avLst/>
            <a:gdLst/>
            <a:ahLst/>
            <a:cxnLst/>
            <a:rect l="l" t="t" r="r" b="b"/>
            <a:pathLst>
              <a:path h="396239">
                <a:moveTo>
                  <a:pt x="0" y="0"/>
                </a:moveTo>
                <a:lnTo>
                  <a:pt x="0" y="395998"/>
                </a:lnTo>
              </a:path>
            </a:pathLst>
          </a:custGeom>
          <a:ln w="6350">
            <a:solidFill>
              <a:srgbClr val="4853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Picture 2" descr="Logo of the University of Bayreuth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50" y="346075"/>
            <a:ext cx="1675267" cy="51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platzhalter 138"/>
          <p:cNvSpPr>
            <a:spLocks noGrp="1"/>
          </p:cNvSpPr>
          <p:nvPr>
            <p:ph type="body" sz="quarter" idx="13" hasCustomPrompt="1"/>
          </p:nvPr>
        </p:nvSpPr>
        <p:spPr>
          <a:xfrm>
            <a:off x="5465160" y="3097974"/>
            <a:ext cx="3990223" cy="246221"/>
          </a:xfrm>
        </p:spPr>
        <p:txBody>
          <a:bodyPr/>
          <a:lstStyle>
            <a:lvl1pPr>
              <a:defRPr sz="1600">
                <a:latin typeface="Minion Pro" panose="02040503050306020203" pitchFamily="18" charset="0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Die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n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s</a:t>
            </a:r>
            <a:r>
              <a:rPr lang="de-DE" sz="1600" spc="-10" dirty="0" smtClean="0">
                <a:solidFill>
                  <a:srgbClr val="48535A"/>
                </a:solidFill>
                <a:latin typeface="Minion Pro"/>
                <a:cs typeface="Minion Pro"/>
              </a:rPr>
              <a:t>t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a</a:t>
            </a:r>
            <a:r>
              <a:rPr lang="de-DE" sz="1600" spc="-15" dirty="0" smtClean="0">
                <a:solidFill>
                  <a:srgbClr val="48535A"/>
                </a:solidFill>
                <a:latin typeface="Minion Pro"/>
                <a:cs typeface="Minion Pro"/>
              </a:rPr>
              <a:t>g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.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70" dirty="0" smtClean="0">
                <a:solidFill>
                  <a:srgbClr val="48535A"/>
                </a:solidFill>
                <a:latin typeface="Minion Pro"/>
                <a:cs typeface="Minion Pro"/>
              </a:rPr>
              <a:t>J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un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i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2014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H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4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(</a:t>
            </a:r>
            <a:r>
              <a:rPr lang="de-DE" sz="1600" spc="-95" dirty="0" smtClean="0">
                <a:solidFill>
                  <a:srgbClr val="48535A"/>
                </a:solidFill>
                <a:latin typeface="Minion Pro"/>
                <a:cs typeface="Minion Pro"/>
              </a:rPr>
              <a:t>R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W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I)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13.3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0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U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hr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11" name="Textplatzhalter 13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476" y="2852724"/>
            <a:ext cx="3990223" cy="492443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err="1" smtClean="0">
                <a:solidFill>
                  <a:srgbClr val="009260"/>
                </a:solidFill>
              </a:rPr>
              <a:t>Consectetuer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adipiscing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elit</a:t>
            </a:r>
            <a:r>
              <a:rPr lang="de-DE" spc="-35" dirty="0" smtClean="0">
                <a:solidFill>
                  <a:srgbClr val="009260"/>
                </a:solidFill>
              </a:rPr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dirty="0" smtClean="0"/>
              <a:t>c</a:t>
            </a:r>
            <a:r>
              <a:rPr lang="de-DE" spc="-40" dirty="0" smtClean="0"/>
              <a:t>o</a:t>
            </a:r>
            <a:r>
              <a:rPr lang="de-DE" dirty="0" smtClean="0"/>
              <a:t>m</a:t>
            </a:r>
            <a:r>
              <a:rPr lang="de-DE" spc="-25" dirty="0" smtClean="0"/>
              <a:t>m</a:t>
            </a:r>
            <a:r>
              <a:rPr lang="de-DE" spc="-5" dirty="0" smtClean="0"/>
              <a:t>o</a:t>
            </a:r>
            <a:r>
              <a:rPr lang="de-DE" dirty="0" smtClean="0"/>
              <a:t>do </a:t>
            </a:r>
            <a:r>
              <a:rPr lang="de-DE" dirty="0" err="1" smtClean="0"/>
              <a:t>lig</a:t>
            </a:r>
            <a:r>
              <a:rPr lang="de-DE" spc="-10" dirty="0" err="1" smtClean="0"/>
              <a:t>u</a:t>
            </a:r>
            <a:r>
              <a:rPr lang="de-DE" spc="-15" dirty="0" err="1" smtClean="0"/>
              <a:t>l</a:t>
            </a:r>
            <a:r>
              <a:rPr lang="de-DE" dirty="0" err="1" smtClean="0"/>
              <a:t>a</a:t>
            </a:r>
            <a:r>
              <a:rPr lang="de-DE" spc="-35" dirty="0" smtClean="0"/>
              <a:t> </a:t>
            </a:r>
            <a:r>
              <a:rPr lang="de-DE" dirty="0" err="1" smtClean="0"/>
              <a:t>e</a:t>
            </a:r>
            <a:r>
              <a:rPr lang="de-DE" spc="-30" dirty="0" err="1" smtClean="0"/>
              <a:t>g</a:t>
            </a:r>
            <a:r>
              <a:rPr lang="de-DE" dirty="0" err="1" smtClean="0"/>
              <a:t>et</a:t>
            </a:r>
            <a:r>
              <a:rPr lang="de-DE" spc="-35" dirty="0" smtClean="0"/>
              <a:t> </a:t>
            </a:r>
            <a:r>
              <a:rPr lang="de-DE" dirty="0" err="1" smtClean="0"/>
              <a:t>d</a:t>
            </a:r>
            <a:r>
              <a:rPr lang="de-DE" spc="-30" dirty="0" err="1" smtClean="0"/>
              <a:t>o</a:t>
            </a:r>
            <a:r>
              <a:rPr lang="de-DE" dirty="0" err="1" smtClean="0"/>
              <a:t>l</a:t>
            </a:r>
            <a:r>
              <a:rPr lang="de-DE" spc="-40" dirty="0" err="1" smtClean="0"/>
              <a:t>o</a:t>
            </a:r>
            <a:r>
              <a:rPr lang="de-DE" spc="-120" dirty="0" err="1" smtClean="0"/>
              <a:t>r</a:t>
            </a:r>
            <a:r>
              <a:rPr lang="de-DE" dirty="0" smtClean="0"/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spc="-25" dirty="0" err="1" smtClean="0"/>
              <a:t>mas</a:t>
            </a:r>
            <a:r>
              <a:rPr lang="de-DE" spc="-10" dirty="0" err="1" smtClean="0"/>
              <a:t>s</a:t>
            </a:r>
            <a:r>
              <a:rPr lang="de-DE" dirty="0" err="1" smtClean="0"/>
              <a:t>a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3" name="Textplatzhalter 138"/>
          <p:cNvSpPr>
            <a:spLocks noGrp="1"/>
          </p:cNvSpPr>
          <p:nvPr>
            <p:ph type="body" sz="quarter" idx="17" hasCustomPrompt="1"/>
          </p:nvPr>
        </p:nvSpPr>
        <p:spPr>
          <a:xfrm>
            <a:off x="5454650" y="2844773"/>
            <a:ext cx="3990223" cy="246221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smtClean="0">
                <a:solidFill>
                  <a:srgbClr val="009260"/>
                </a:solidFill>
              </a:rPr>
              <a:t>Prof. Dr. Stefan </a:t>
            </a:r>
            <a:r>
              <a:rPr lang="de-DE" spc="-35" dirty="0" err="1" smtClean="0">
                <a:solidFill>
                  <a:srgbClr val="009260"/>
                </a:solidFill>
              </a:rPr>
              <a:t>Leible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1035050" y="1784201"/>
            <a:ext cx="9577697" cy="1000274"/>
          </a:xfrm>
        </p:spPr>
        <p:txBody>
          <a:bodyPr/>
          <a:lstStyle>
            <a:lvl1pPr>
              <a:defRPr sz="65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5005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eite mit Foto und zusätzliche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k object 16"/>
          <p:cNvSpPr/>
          <p:nvPr userDrawn="1"/>
        </p:nvSpPr>
        <p:spPr>
          <a:xfrm>
            <a:off x="0" y="1178095"/>
            <a:ext cx="11520170" cy="0"/>
          </a:xfrm>
          <a:custGeom>
            <a:avLst/>
            <a:gdLst/>
            <a:ahLst/>
            <a:cxnLst/>
            <a:rect l="l" t="t" r="r" b="b"/>
            <a:pathLst>
              <a:path w="11520170">
                <a:moveTo>
                  <a:pt x="0" y="0"/>
                </a:moveTo>
                <a:lnTo>
                  <a:pt x="11520004" y="0"/>
                </a:lnTo>
              </a:path>
            </a:pathLst>
          </a:custGeom>
          <a:ln w="27000">
            <a:solidFill>
              <a:srgbClr val="0092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18"/>
          <p:cNvSpPr/>
          <p:nvPr userDrawn="1"/>
        </p:nvSpPr>
        <p:spPr>
          <a:xfrm>
            <a:off x="0" y="3775075"/>
            <a:ext cx="11520170" cy="270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5"/>
          <p:cNvSpPr/>
          <p:nvPr userDrawn="1"/>
        </p:nvSpPr>
        <p:spPr>
          <a:xfrm>
            <a:off x="5198217" y="2865591"/>
            <a:ext cx="0" cy="396240"/>
          </a:xfrm>
          <a:custGeom>
            <a:avLst/>
            <a:gdLst/>
            <a:ahLst/>
            <a:cxnLst/>
            <a:rect l="l" t="t" r="r" b="b"/>
            <a:pathLst>
              <a:path h="396239">
                <a:moveTo>
                  <a:pt x="0" y="0"/>
                </a:moveTo>
                <a:lnTo>
                  <a:pt x="0" y="395998"/>
                </a:lnTo>
              </a:path>
            </a:pathLst>
          </a:custGeom>
          <a:ln w="6350">
            <a:solidFill>
              <a:srgbClr val="4853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Picture 2" descr="Logo of the University of Bayreuth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50" y="346075"/>
            <a:ext cx="1675267" cy="51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platzhalter 138"/>
          <p:cNvSpPr>
            <a:spLocks noGrp="1"/>
          </p:cNvSpPr>
          <p:nvPr>
            <p:ph type="body" sz="quarter" idx="13" hasCustomPrompt="1"/>
          </p:nvPr>
        </p:nvSpPr>
        <p:spPr>
          <a:xfrm>
            <a:off x="5465160" y="3097974"/>
            <a:ext cx="3990223" cy="246221"/>
          </a:xfrm>
        </p:spPr>
        <p:txBody>
          <a:bodyPr/>
          <a:lstStyle>
            <a:lvl1pPr>
              <a:defRPr sz="1600">
                <a:latin typeface="Minion Pro" panose="02040503050306020203" pitchFamily="18" charset="0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Die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n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s</a:t>
            </a:r>
            <a:r>
              <a:rPr lang="de-DE" sz="1600" spc="-10" dirty="0" smtClean="0">
                <a:solidFill>
                  <a:srgbClr val="48535A"/>
                </a:solidFill>
                <a:latin typeface="Minion Pro"/>
                <a:cs typeface="Minion Pro"/>
              </a:rPr>
              <a:t>t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a</a:t>
            </a:r>
            <a:r>
              <a:rPr lang="de-DE" sz="1600" spc="-15" dirty="0" smtClean="0">
                <a:solidFill>
                  <a:srgbClr val="48535A"/>
                </a:solidFill>
                <a:latin typeface="Minion Pro"/>
                <a:cs typeface="Minion Pro"/>
              </a:rPr>
              <a:t>g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.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70" dirty="0" smtClean="0">
                <a:solidFill>
                  <a:srgbClr val="48535A"/>
                </a:solidFill>
                <a:latin typeface="Minion Pro"/>
                <a:cs typeface="Minion Pro"/>
              </a:rPr>
              <a:t>J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un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i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2014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H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4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(</a:t>
            </a:r>
            <a:r>
              <a:rPr lang="de-DE" sz="1600" spc="-95" dirty="0" smtClean="0">
                <a:solidFill>
                  <a:srgbClr val="48535A"/>
                </a:solidFill>
                <a:latin typeface="Minion Pro"/>
                <a:cs typeface="Minion Pro"/>
              </a:rPr>
              <a:t>R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W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I)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13.3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0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U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hr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15" name="Textplatzhalter 13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476" y="2852724"/>
            <a:ext cx="3990223" cy="492443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err="1" smtClean="0">
                <a:solidFill>
                  <a:srgbClr val="009260"/>
                </a:solidFill>
              </a:rPr>
              <a:t>Consectetuer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adipiscing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elit</a:t>
            </a:r>
            <a:r>
              <a:rPr lang="de-DE" spc="-35" dirty="0" smtClean="0">
                <a:solidFill>
                  <a:srgbClr val="009260"/>
                </a:solidFill>
              </a:rPr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dirty="0" smtClean="0"/>
              <a:t>c</a:t>
            </a:r>
            <a:r>
              <a:rPr lang="de-DE" spc="-40" dirty="0" smtClean="0"/>
              <a:t>o</a:t>
            </a:r>
            <a:r>
              <a:rPr lang="de-DE" dirty="0" smtClean="0"/>
              <a:t>m</a:t>
            </a:r>
            <a:r>
              <a:rPr lang="de-DE" spc="-25" dirty="0" smtClean="0"/>
              <a:t>m</a:t>
            </a:r>
            <a:r>
              <a:rPr lang="de-DE" spc="-5" dirty="0" smtClean="0"/>
              <a:t>o</a:t>
            </a:r>
            <a:r>
              <a:rPr lang="de-DE" dirty="0" smtClean="0"/>
              <a:t>do </a:t>
            </a:r>
            <a:r>
              <a:rPr lang="de-DE" dirty="0" err="1" smtClean="0"/>
              <a:t>lig</a:t>
            </a:r>
            <a:r>
              <a:rPr lang="de-DE" spc="-10" dirty="0" err="1" smtClean="0"/>
              <a:t>u</a:t>
            </a:r>
            <a:r>
              <a:rPr lang="de-DE" spc="-15" dirty="0" err="1" smtClean="0"/>
              <a:t>l</a:t>
            </a:r>
            <a:r>
              <a:rPr lang="de-DE" dirty="0" err="1" smtClean="0"/>
              <a:t>a</a:t>
            </a:r>
            <a:r>
              <a:rPr lang="de-DE" spc="-35" dirty="0" smtClean="0"/>
              <a:t> </a:t>
            </a:r>
            <a:r>
              <a:rPr lang="de-DE" dirty="0" err="1" smtClean="0"/>
              <a:t>e</a:t>
            </a:r>
            <a:r>
              <a:rPr lang="de-DE" spc="-30" dirty="0" err="1" smtClean="0"/>
              <a:t>g</a:t>
            </a:r>
            <a:r>
              <a:rPr lang="de-DE" dirty="0" err="1" smtClean="0"/>
              <a:t>et</a:t>
            </a:r>
            <a:r>
              <a:rPr lang="de-DE" spc="-35" dirty="0" smtClean="0"/>
              <a:t> </a:t>
            </a:r>
            <a:r>
              <a:rPr lang="de-DE" dirty="0" err="1" smtClean="0"/>
              <a:t>d</a:t>
            </a:r>
            <a:r>
              <a:rPr lang="de-DE" spc="-30" dirty="0" err="1" smtClean="0"/>
              <a:t>o</a:t>
            </a:r>
            <a:r>
              <a:rPr lang="de-DE" dirty="0" err="1" smtClean="0"/>
              <a:t>l</a:t>
            </a:r>
            <a:r>
              <a:rPr lang="de-DE" spc="-40" dirty="0" err="1" smtClean="0"/>
              <a:t>o</a:t>
            </a:r>
            <a:r>
              <a:rPr lang="de-DE" spc="-120" dirty="0" err="1" smtClean="0"/>
              <a:t>r</a:t>
            </a:r>
            <a:r>
              <a:rPr lang="de-DE" dirty="0" smtClean="0"/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spc="-25" dirty="0" err="1" smtClean="0"/>
              <a:t>mas</a:t>
            </a:r>
            <a:r>
              <a:rPr lang="de-DE" spc="-10" dirty="0" err="1" smtClean="0"/>
              <a:t>s</a:t>
            </a:r>
            <a:r>
              <a:rPr lang="de-DE" dirty="0" err="1" smtClean="0"/>
              <a:t>a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6" name="Textplatzhalter 138"/>
          <p:cNvSpPr>
            <a:spLocks noGrp="1"/>
          </p:cNvSpPr>
          <p:nvPr>
            <p:ph type="body" sz="quarter" idx="17" hasCustomPrompt="1"/>
          </p:nvPr>
        </p:nvSpPr>
        <p:spPr>
          <a:xfrm>
            <a:off x="5454650" y="2844773"/>
            <a:ext cx="3990223" cy="246221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smtClean="0">
                <a:solidFill>
                  <a:srgbClr val="009260"/>
                </a:solidFill>
              </a:rPr>
              <a:t>Prof. Dr. Stefan </a:t>
            </a:r>
            <a:r>
              <a:rPr lang="de-DE" spc="-35" dirty="0" err="1" smtClean="0">
                <a:solidFill>
                  <a:srgbClr val="009260"/>
                </a:solidFill>
              </a:rPr>
              <a:t>Leible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1035050" y="1784201"/>
            <a:ext cx="9577697" cy="1000274"/>
          </a:xfrm>
        </p:spPr>
        <p:txBody>
          <a:bodyPr/>
          <a:lstStyle>
            <a:lvl1pPr>
              <a:defRPr sz="65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3" y="418675"/>
            <a:ext cx="1620000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51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/>
          <p:cNvSpPr/>
          <p:nvPr userDrawn="1"/>
        </p:nvSpPr>
        <p:spPr>
          <a:xfrm>
            <a:off x="5198217" y="4286099"/>
            <a:ext cx="0" cy="396240"/>
          </a:xfrm>
          <a:custGeom>
            <a:avLst/>
            <a:gdLst/>
            <a:ahLst/>
            <a:cxnLst/>
            <a:rect l="l" t="t" r="r" b="b"/>
            <a:pathLst>
              <a:path h="396239">
                <a:moveTo>
                  <a:pt x="0" y="0"/>
                </a:moveTo>
                <a:lnTo>
                  <a:pt x="0" y="395998"/>
                </a:lnTo>
              </a:path>
            </a:pathLst>
          </a:custGeom>
          <a:ln w="6350">
            <a:solidFill>
              <a:srgbClr val="4853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extplatzhalter 138"/>
          <p:cNvSpPr>
            <a:spLocks noGrp="1"/>
          </p:cNvSpPr>
          <p:nvPr>
            <p:ph type="body" sz="quarter" idx="13" hasCustomPrompt="1"/>
          </p:nvPr>
        </p:nvSpPr>
        <p:spPr>
          <a:xfrm>
            <a:off x="5465160" y="4518482"/>
            <a:ext cx="3990223" cy="246221"/>
          </a:xfrm>
        </p:spPr>
        <p:txBody>
          <a:bodyPr/>
          <a:lstStyle>
            <a:lvl1pPr>
              <a:defRPr sz="1600">
                <a:latin typeface="Minion Pro" panose="02040503050306020203" pitchFamily="18" charset="0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Die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n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s</a:t>
            </a:r>
            <a:r>
              <a:rPr lang="de-DE" sz="1600" spc="-10" dirty="0" smtClean="0">
                <a:solidFill>
                  <a:srgbClr val="48535A"/>
                </a:solidFill>
                <a:latin typeface="Minion Pro"/>
                <a:cs typeface="Minion Pro"/>
              </a:rPr>
              <a:t>t</a:t>
            </a:r>
            <a:r>
              <a:rPr lang="de-DE" sz="1600" spc="-25" dirty="0" smtClean="0">
                <a:solidFill>
                  <a:srgbClr val="48535A"/>
                </a:solidFill>
                <a:latin typeface="Minion Pro"/>
                <a:cs typeface="Minion Pro"/>
              </a:rPr>
              <a:t>a</a:t>
            </a:r>
            <a:r>
              <a:rPr lang="de-DE" sz="1600" spc="-15" dirty="0" smtClean="0">
                <a:solidFill>
                  <a:srgbClr val="48535A"/>
                </a:solidFill>
                <a:latin typeface="Minion Pro"/>
                <a:cs typeface="Minion Pro"/>
              </a:rPr>
              <a:t>g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.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70" dirty="0" smtClean="0">
                <a:solidFill>
                  <a:srgbClr val="48535A"/>
                </a:solidFill>
                <a:latin typeface="Minion Pro"/>
                <a:cs typeface="Minion Pro"/>
              </a:rPr>
              <a:t>J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un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i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2014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H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2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4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(</a:t>
            </a:r>
            <a:r>
              <a:rPr lang="de-DE" sz="1600" spc="-95" dirty="0" smtClean="0">
                <a:solidFill>
                  <a:srgbClr val="48535A"/>
                </a:solidFill>
                <a:latin typeface="Minion Pro"/>
                <a:cs typeface="Minion Pro"/>
              </a:rPr>
              <a:t>R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W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I)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13.3</a:t>
            </a:r>
            <a:r>
              <a:rPr lang="de-DE" sz="1600" dirty="0" smtClean="0">
                <a:solidFill>
                  <a:srgbClr val="48535A"/>
                </a:solidFill>
                <a:latin typeface="Minion Pro"/>
                <a:cs typeface="Minion Pro"/>
              </a:rPr>
              <a:t>0</a:t>
            </a:r>
            <a:r>
              <a:rPr lang="de-DE" sz="1600" spc="-35" dirty="0" smtClean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00" spc="-30" dirty="0" smtClean="0">
                <a:solidFill>
                  <a:srgbClr val="48535A"/>
                </a:solidFill>
                <a:latin typeface="Minion Pro"/>
                <a:cs typeface="Minion Pro"/>
              </a:rPr>
              <a:t>U</a:t>
            </a:r>
            <a:r>
              <a:rPr lang="de-DE" sz="1600" spc="-20" dirty="0" smtClean="0">
                <a:solidFill>
                  <a:srgbClr val="48535A"/>
                </a:solidFill>
                <a:latin typeface="Minion Pro"/>
                <a:cs typeface="Minion Pro"/>
              </a:rPr>
              <a:t>hr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17" name="Textplatzhalter 138"/>
          <p:cNvSpPr>
            <a:spLocks noGrp="1"/>
          </p:cNvSpPr>
          <p:nvPr>
            <p:ph type="body" sz="quarter" idx="18" hasCustomPrompt="1"/>
          </p:nvPr>
        </p:nvSpPr>
        <p:spPr>
          <a:xfrm>
            <a:off x="1075476" y="4273232"/>
            <a:ext cx="3990223" cy="492443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err="1" smtClean="0">
                <a:solidFill>
                  <a:srgbClr val="009260"/>
                </a:solidFill>
              </a:rPr>
              <a:t>Consectetuer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adipiscing</a:t>
            </a:r>
            <a:r>
              <a:rPr lang="de-DE" spc="-35" dirty="0" smtClean="0">
                <a:solidFill>
                  <a:srgbClr val="009260"/>
                </a:solidFill>
              </a:rPr>
              <a:t> </a:t>
            </a:r>
            <a:r>
              <a:rPr lang="de-DE" spc="-35" dirty="0" err="1" smtClean="0">
                <a:solidFill>
                  <a:srgbClr val="009260"/>
                </a:solidFill>
              </a:rPr>
              <a:t>elit</a:t>
            </a:r>
            <a:r>
              <a:rPr lang="de-DE" spc="-35" dirty="0" smtClean="0">
                <a:solidFill>
                  <a:srgbClr val="009260"/>
                </a:solidFill>
              </a:rPr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dirty="0" smtClean="0"/>
              <a:t>c</a:t>
            </a:r>
            <a:r>
              <a:rPr lang="de-DE" spc="-40" dirty="0" smtClean="0"/>
              <a:t>o</a:t>
            </a:r>
            <a:r>
              <a:rPr lang="de-DE" dirty="0" smtClean="0"/>
              <a:t>m</a:t>
            </a:r>
            <a:r>
              <a:rPr lang="de-DE" spc="-25" dirty="0" smtClean="0"/>
              <a:t>m</a:t>
            </a:r>
            <a:r>
              <a:rPr lang="de-DE" spc="-5" dirty="0" smtClean="0"/>
              <a:t>o</a:t>
            </a:r>
            <a:r>
              <a:rPr lang="de-DE" dirty="0" smtClean="0"/>
              <a:t>do </a:t>
            </a:r>
            <a:r>
              <a:rPr lang="de-DE" dirty="0" err="1" smtClean="0"/>
              <a:t>lig</a:t>
            </a:r>
            <a:r>
              <a:rPr lang="de-DE" spc="-10" dirty="0" err="1" smtClean="0"/>
              <a:t>u</a:t>
            </a:r>
            <a:r>
              <a:rPr lang="de-DE" spc="-15" dirty="0" err="1" smtClean="0"/>
              <a:t>l</a:t>
            </a:r>
            <a:r>
              <a:rPr lang="de-DE" dirty="0" err="1" smtClean="0"/>
              <a:t>a</a:t>
            </a:r>
            <a:r>
              <a:rPr lang="de-DE" spc="-35" dirty="0" smtClean="0"/>
              <a:t> </a:t>
            </a:r>
            <a:r>
              <a:rPr lang="de-DE" dirty="0" err="1" smtClean="0"/>
              <a:t>e</a:t>
            </a:r>
            <a:r>
              <a:rPr lang="de-DE" spc="-30" dirty="0" err="1" smtClean="0"/>
              <a:t>g</a:t>
            </a:r>
            <a:r>
              <a:rPr lang="de-DE" dirty="0" err="1" smtClean="0"/>
              <a:t>et</a:t>
            </a:r>
            <a:r>
              <a:rPr lang="de-DE" spc="-35" dirty="0" smtClean="0"/>
              <a:t> </a:t>
            </a:r>
            <a:r>
              <a:rPr lang="de-DE" dirty="0" err="1" smtClean="0"/>
              <a:t>d</a:t>
            </a:r>
            <a:r>
              <a:rPr lang="de-DE" spc="-30" dirty="0" err="1" smtClean="0"/>
              <a:t>o</a:t>
            </a:r>
            <a:r>
              <a:rPr lang="de-DE" dirty="0" err="1" smtClean="0"/>
              <a:t>l</a:t>
            </a:r>
            <a:r>
              <a:rPr lang="de-DE" spc="-40" dirty="0" err="1" smtClean="0"/>
              <a:t>o</a:t>
            </a:r>
            <a:r>
              <a:rPr lang="de-DE" spc="-120" dirty="0" err="1" smtClean="0"/>
              <a:t>r</a:t>
            </a:r>
            <a:r>
              <a:rPr lang="de-DE" dirty="0" smtClean="0"/>
              <a:t>.</a:t>
            </a:r>
            <a:r>
              <a:rPr lang="de-DE" spc="-35" dirty="0" smtClean="0"/>
              <a:t> </a:t>
            </a:r>
            <a:r>
              <a:rPr lang="de-DE" spc="-60" dirty="0" err="1" smtClean="0"/>
              <a:t>A</a:t>
            </a:r>
            <a:r>
              <a:rPr lang="de-DE" dirty="0" err="1" smtClean="0"/>
              <a:t>e</a:t>
            </a:r>
            <a:r>
              <a:rPr lang="de-DE" spc="-25" dirty="0" err="1" smtClean="0"/>
              <a:t>n</a:t>
            </a:r>
            <a:r>
              <a:rPr lang="de-DE" spc="-10" dirty="0" err="1" smtClean="0"/>
              <a:t>e</a:t>
            </a:r>
            <a:r>
              <a:rPr lang="de-DE" spc="-35" dirty="0" err="1" smtClean="0"/>
              <a:t>a</a:t>
            </a:r>
            <a:r>
              <a:rPr lang="de-DE" dirty="0" err="1" smtClean="0"/>
              <a:t>n</a:t>
            </a:r>
            <a:r>
              <a:rPr lang="de-DE" spc="-35" dirty="0" smtClean="0"/>
              <a:t> </a:t>
            </a:r>
            <a:r>
              <a:rPr lang="de-DE" spc="-25" dirty="0" err="1" smtClean="0"/>
              <a:t>mas</a:t>
            </a:r>
            <a:r>
              <a:rPr lang="de-DE" spc="-10" dirty="0" err="1" smtClean="0"/>
              <a:t>s</a:t>
            </a:r>
            <a:r>
              <a:rPr lang="de-DE" dirty="0" err="1" smtClean="0"/>
              <a:t>a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8" name="Textplatzhalter 138"/>
          <p:cNvSpPr>
            <a:spLocks noGrp="1"/>
          </p:cNvSpPr>
          <p:nvPr>
            <p:ph type="body" sz="quarter" idx="19" hasCustomPrompt="1"/>
          </p:nvPr>
        </p:nvSpPr>
        <p:spPr>
          <a:xfrm>
            <a:off x="5454650" y="4265281"/>
            <a:ext cx="3990223" cy="246221"/>
          </a:xfrm>
        </p:spPr>
        <p:txBody>
          <a:bodyPr/>
          <a:lstStyle>
            <a:lvl1pPr>
              <a:defRPr lang="de-DE" sz="1600" b="0" i="0" spc="-20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5" dirty="0" smtClean="0">
                <a:solidFill>
                  <a:srgbClr val="009260"/>
                </a:solidFill>
              </a:rPr>
              <a:t>Prof. Dr. Stefan </a:t>
            </a:r>
            <a:r>
              <a:rPr lang="de-DE" spc="-35" dirty="0" err="1" smtClean="0">
                <a:solidFill>
                  <a:srgbClr val="009260"/>
                </a:solidFill>
              </a:rPr>
              <a:t>Leible</a:t>
            </a:r>
            <a:endParaRPr lang="de-DE" sz="1600" dirty="0">
              <a:latin typeface="Minion Pro"/>
              <a:cs typeface="Minion Pro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035050" y="2632075"/>
            <a:ext cx="9577697" cy="1000274"/>
          </a:xfrm>
        </p:spPr>
        <p:txBody>
          <a:bodyPr/>
          <a:lstStyle>
            <a:lvl1pPr>
              <a:defRPr sz="65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1074420" y="2947035"/>
            <a:ext cx="9297309" cy="923330"/>
          </a:xfrm>
        </p:spPr>
        <p:txBody>
          <a:bodyPr/>
          <a:lstStyle>
            <a:lvl1pPr>
              <a:defRPr sz="2000">
                <a:solidFill>
                  <a:srgbClr val="009260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Lorem ipsum dolor sit amet, consectetuer adipiscing elit. Aenean commodo ligula eget dolor. Aenean massa. Cum sociis natoque penatibus et magnis dis parturient montes, nascetur ridiculus mus.</a:t>
            </a:r>
          </a:p>
        </p:txBody>
      </p:sp>
      <p:sp>
        <p:nvSpPr>
          <p:cNvPr id="24" name="Textplatzhalter 138"/>
          <p:cNvSpPr>
            <a:spLocks noGrp="1"/>
          </p:cNvSpPr>
          <p:nvPr>
            <p:ph type="body" sz="quarter" idx="13" hasCustomPrompt="1"/>
          </p:nvPr>
        </p:nvSpPr>
        <p:spPr>
          <a:xfrm>
            <a:off x="1080770" y="4049080"/>
            <a:ext cx="9297309" cy="615553"/>
          </a:xfrm>
        </p:spPr>
        <p:txBody>
          <a:bodyPr/>
          <a:lstStyle>
            <a:lvl1pPr>
              <a:defRPr sz="20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Donec quam felis, ultricies nec, pellentesque eu, pretium quis, sem. Nulla consequat massa quis enim. Donec pede justo, fringilla vel, aliquet nec, vulputate eget, arcu.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035051" y="1870075"/>
            <a:ext cx="9220200" cy="646331"/>
          </a:xfrm>
        </p:spPr>
        <p:txBody>
          <a:bodyPr/>
          <a:lstStyle>
            <a:lvl1pPr>
              <a:defRPr sz="42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8252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1074420" y="2947035"/>
            <a:ext cx="9297309" cy="1938992"/>
          </a:xfrm>
        </p:spPr>
        <p:txBody>
          <a:bodyPr/>
          <a:lstStyle>
            <a:lvl1pPr marL="285750" indent="-285750">
              <a:buClr>
                <a:srgbClr val="009260"/>
              </a:buClr>
              <a:buSzPct val="150000"/>
              <a:buFontTx/>
              <a:buChar char="■"/>
              <a:defRPr lang="da-DK" dirty="0" smtClean="0"/>
            </a:lvl1pPr>
          </a:lstStyle>
          <a:p>
            <a:pPr lvl="0"/>
            <a:r>
              <a:rPr lang="da-DK" dirty="0" smtClean="0"/>
              <a:t>Donec quam felis, ultricies nec, pellentesque eu, pretium quis, sem. Nulla consequat massa quis enim. Donec pede justo, fringilla vel, aliquet nec, vulputate eget, arcu.</a:t>
            </a:r>
          </a:p>
          <a:p>
            <a:pPr lvl="0"/>
            <a:endParaRPr lang="da-DK" dirty="0" smtClean="0"/>
          </a:p>
          <a:p>
            <a:pPr lvl="0"/>
            <a:r>
              <a:rPr lang="da-DK" dirty="0" smtClean="0"/>
              <a:t>In enim justo, rhoncus ut, imperdiet a, venenatis vitae, justo.</a:t>
            </a:r>
          </a:p>
          <a:p>
            <a:pPr lvl="0"/>
            <a:endParaRPr lang="da-DK" dirty="0" smtClean="0"/>
          </a:p>
          <a:p>
            <a:pPr lvl="0"/>
            <a:r>
              <a:rPr lang="da-DK" dirty="0" smtClean="0"/>
              <a:t>Nullam dictum felis eu pede mollis pretium. Integer tincidunt. Cras dapibus. Vivamus elementum semper nisi. Aenean vulputate eleifend tellus.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1035051" y="1870075"/>
            <a:ext cx="9220200" cy="646331"/>
          </a:xfrm>
        </p:spPr>
        <p:txBody>
          <a:bodyPr/>
          <a:lstStyle>
            <a:lvl1pPr>
              <a:defRPr lang="de-DE" dirty="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34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ext /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3321050" y="2947035"/>
            <a:ext cx="7050679" cy="2769989"/>
          </a:xfrm>
        </p:spPr>
        <p:txBody>
          <a:bodyPr/>
          <a:lstStyle>
            <a:lvl1pPr marL="285750" indent="-285750">
              <a:buClr>
                <a:srgbClr val="009260"/>
              </a:buClr>
              <a:buSzPct val="150000"/>
              <a:buFontTx/>
              <a:buChar char="■"/>
              <a:defRPr sz="20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Donec quam felis, ultricies nec, pellentesque eu, pretium quis, sem. Nulla consequat massa quis enim. Donec pede justo, fringilla vel, aliquet nec, vulputate eget, arcu.</a:t>
            </a:r>
          </a:p>
          <a:p>
            <a:pPr lvl="0"/>
            <a:endParaRPr lang="da-DK" dirty="0" smtClean="0"/>
          </a:p>
          <a:p>
            <a:pPr lvl="0"/>
            <a:r>
              <a:rPr lang="da-DK" dirty="0" smtClean="0"/>
              <a:t>In enim justo, rhoncus ut, imperdiet a, venenatis vitae, justo.</a:t>
            </a:r>
          </a:p>
          <a:p>
            <a:pPr lvl="0"/>
            <a:endParaRPr lang="da-DK" dirty="0" smtClean="0"/>
          </a:p>
          <a:p>
            <a:pPr lvl="0"/>
            <a:r>
              <a:rPr lang="da-DK" dirty="0" smtClean="0"/>
              <a:t>Nullam dictum felis eu pede mollis pretium. Integer tincidunt. Cras dapibus. Vivamus elementum semper nisi. Aenean vulputate eleifend tellus.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1069975" y="2947038"/>
            <a:ext cx="1800000" cy="1800000"/>
          </a:xfrm>
        </p:spPr>
        <p:txBody>
          <a:bodyPr/>
          <a:lstStyle/>
          <a:p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035051" y="1870075"/>
            <a:ext cx="9220200" cy="646331"/>
          </a:xfrm>
        </p:spPr>
        <p:txBody>
          <a:bodyPr/>
          <a:lstStyle>
            <a:lvl1pPr>
              <a:defRPr sz="42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3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1069975" y="1870075"/>
            <a:ext cx="9297944" cy="3846949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07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38"/>
          <p:cNvSpPr>
            <a:spLocks noGrp="1"/>
          </p:cNvSpPr>
          <p:nvPr>
            <p:ph type="body" sz="quarter" idx="10" hasCustomPrompt="1"/>
          </p:nvPr>
        </p:nvSpPr>
        <p:spPr>
          <a:xfrm>
            <a:off x="1070610" y="1870075"/>
            <a:ext cx="9297309" cy="646331"/>
          </a:xfrm>
        </p:spPr>
        <p:txBody>
          <a:bodyPr/>
          <a:lstStyle>
            <a:lvl1pPr>
              <a:defRPr sz="4200">
                <a:latin typeface="Minion Pro" panose="02040503050306020203" pitchFamily="18" charset="0"/>
              </a:defRPr>
            </a:lvl1pPr>
          </a:lstStyle>
          <a:p>
            <a:pPr lvl="0"/>
            <a:r>
              <a:rPr lang="da-DK" dirty="0" smtClean="0"/>
              <a:t>Lorem ipsum dolor sit amet.</a:t>
            </a:r>
            <a:endParaRPr lang="de-DE" dirty="0" smtClean="0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1069975" y="2947038"/>
            <a:ext cx="9297944" cy="2769986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9297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1069975" y="1870075"/>
            <a:ext cx="1800000" cy="1800000"/>
          </a:xfrm>
        </p:spPr>
        <p:txBody>
          <a:bodyPr/>
          <a:lstStyle/>
          <a:p>
            <a:endParaRPr lang="de-DE"/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609025" y="1875125"/>
            <a:ext cx="1800000" cy="1800000"/>
          </a:xfrm>
        </p:spPr>
        <p:txBody>
          <a:bodyPr/>
          <a:lstStyle/>
          <a:p>
            <a:endParaRPr lang="de-DE"/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5"/>
          </p:nvPr>
        </p:nvSpPr>
        <p:spPr>
          <a:xfrm>
            <a:off x="6128675" y="1873150"/>
            <a:ext cx="1800000" cy="1800000"/>
          </a:xfrm>
        </p:spPr>
        <p:txBody>
          <a:bodyPr/>
          <a:lstStyle/>
          <a:p>
            <a:endParaRPr lang="de-DE"/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6"/>
          </p:nvPr>
        </p:nvSpPr>
        <p:spPr>
          <a:xfrm>
            <a:off x="8655050" y="1881950"/>
            <a:ext cx="1800000" cy="1800000"/>
          </a:xfrm>
        </p:spPr>
        <p:txBody>
          <a:bodyPr/>
          <a:lstStyle/>
          <a:p>
            <a:endParaRPr lang="de-DE"/>
          </a:p>
        </p:txBody>
      </p:sp>
      <p:sp>
        <p:nvSpPr>
          <p:cNvPr id="29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1074421" y="4015550"/>
            <a:ext cx="1795554" cy="387276"/>
          </a:xfrm>
        </p:spPr>
        <p:txBody>
          <a:bodyPr/>
          <a:lstStyle>
            <a:lvl1pPr>
              <a:defRPr sz="1300" b="1">
                <a:solidFill>
                  <a:srgbClr val="009260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Nulla consequat massa</a:t>
            </a:r>
          </a:p>
        </p:txBody>
      </p:sp>
      <p:sp>
        <p:nvSpPr>
          <p:cNvPr id="30" name="Textplatzhalter 138"/>
          <p:cNvSpPr>
            <a:spLocks noGrp="1"/>
          </p:cNvSpPr>
          <p:nvPr>
            <p:ph type="body" sz="quarter" idx="17" hasCustomPrompt="1"/>
          </p:nvPr>
        </p:nvSpPr>
        <p:spPr>
          <a:xfrm>
            <a:off x="1086592" y="4402826"/>
            <a:ext cx="1783384" cy="600164"/>
          </a:xfrm>
        </p:spPr>
        <p:txBody>
          <a:bodyPr/>
          <a:lstStyle>
            <a:lvl1pPr>
              <a:defRPr sz="13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quis enim. Donec pede justo, fringilla vel, aliquet nec, vulputate eget, arcu.</a:t>
            </a:r>
          </a:p>
        </p:txBody>
      </p:sp>
      <p:sp>
        <p:nvSpPr>
          <p:cNvPr id="33" name="Textplatzhalter 138"/>
          <p:cNvSpPr>
            <a:spLocks noGrp="1"/>
          </p:cNvSpPr>
          <p:nvPr>
            <p:ph type="body" sz="quarter" idx="18" hasCustomPrompt="1"/>
          </p:nvPr>
        </p:nvSpPr>
        <p:spPr>
          <a:xfrm>
            <a:off x="3585275" y="4015550"/>
            <a:ext cx="1795554" cy="387276"/>
          </a:xfrm>
        </p:spPr>
        <p:txBody>
          <a:bodyPr/>
          <a:lstStyle>
            <a:lvl1pPr>
              <a:defRPr sz="1300" b="1">
                <a:solidFill>
                  <a:srgbClr val="009260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Nulla consequat massa</a:t>
            </a:r>
          </a:p>
        </p:txBody>
      </p:sp>
      <p:sp>
        <p:nvSpPr>
          <p:cNvPr id="34" name="Textplatzhalter 138"/>
          <p:cNvSpPr>
            <a:spLocks noGrp="1"/>
          </p:cNvSpPr>
          <p:nvPr>
            <p:ph type="body" sz="quarter" idx="19" hasCustomPrompt="1"/>
          </p:nvPr>
        </p:nvSpPr>
        <p:spPr>
          <a:xfrm>
            <a:off x="3597446" y="4402826"/>
            <a:ext cx="1783384" cy="600164"/>
          </a:xfrm>
        </p:spPr>
        <p:txBody>
          <a:bodyPr/>
          <a:lstStyle>
            <a:lvl1pPr>
              <a:defRPr sz="13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quis enim. Donec pede justo, fringilla vel, aliquet nec, vulputate eget, arcu.</a:t>
            </a:r>
          </a:p>
        </p:txBody>
      </p:sp>
      <p:sp>
        <p:nvSpPr>
          <p:cNvPr id="39" name="Textplatzhalter 138"/>
          <p:cNvSpPr>
            <a:spLocks noGrp="1"/>
          </p:cNvSpPr>
          <p:nvPr>
            <p:ph type="body" sz="quarter" idx="20" hasCustomPrompt="1"/>
          </p:nvPr>
        </p:nvSpPr>
        <p:spPr>
          <a:xfrm>
            <a:off x="6111750" y="4015550"/>
            <a:ext cx="1795554" cy="387276"/>
          </a:xfrm>
        </p:spPr>
        <p:txBody>
          <a:bodyPr/>
          <a:lstStyle>
            <a:lvl1pPr>
              <a:defRPr sz="1300" b="1">
                <a:solidFill>
                  <a:srgbClr val="009260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Nulla consequat massa</a:t>
            </a:r>
          </a:p>
        </p:txBody>
      </p:sp>
      <p:sp>
        <p:nvSpPr>
          <p:cNvPr id="40" name="Textplatzhalter 138"/>
          <p:cNvSpPr>
            <a:spLocks noGrp="1"/>
          </p:cNvSpPr>
          <p:nvPr>
            <p:ph type="body" sz="quarter" idx="21" hasCustomPrompt="1"/>
          </p:nvPr>
        </p:nvSpPr>
        <p:spPr>
          <a:xfrm>
            <a:off x="6123921" y="4402826"/>
            <a:ext cx="1783384" cy="600164"/>
          </a:xfrm>
        </p:spPr>
        <p:txBody>
          <a:bodyPr/>
          <a:lstStyle>
            <a:lvl1pPr>
              <a:defRPr sz="13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quis enim. Donec pede justo, fringilla vel, aliquet nec, vulputate eget, arcu.</a:t>
            </a:r>
          </a:p>
        </p:txBody>
      </p:sp>
      <p:sp>
        <p:nvSpPr>
          <p:cNvPr id="41" name="Textplatzhalter 138"/>
          <p:cNvSpPr>
            <a:spLocks noGrp="1"/>
          </p:cNvSpPr>
          <p:nvPr>
            <p:ph type="body" sz="quarter" idx="22" hasCustomPrompt="1"/>
          </p:nvPr>
        </p:nvSpPr>
        <p:spPr>
          <a:xfrm>
            <a:off x="8622604" y="4015550"/>
            <a:ext cx="1795554" cy="387276"/>
          </a:xfrm>
        </p:spPr>
        <p:txBody>
          <a:bodyPr/>
          <a:lstStyle>
            <a:lvl1pPr>
              <a:defRPr sz="1300" b="1">
                <a:solidFill>
                  <a:srgbClr val="009260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Nulla consequat massa</a:t>
            </a:r>
          </a:p>
        </p:txBody>
      </p:sp>
      <p:sp>
        <p:nvSpPr>
          <p:cNvPr id="42" name="Textplatzhalter 138"/>
          <p:cNvSpPr>
            <a:spLocks noGrp="1"/>
          </p:cNvSpPr>
          <p:nvPr>
            <p:ph type="body" sz="quarter" idx="23" hasCustomPrompt="1"/>
          </p:nvPr>
        </p:nvSpPr>
        <p:spPr>
          <a:xfrm>
            <a:off x="8634775" y="4402826"/>
            <a:ext cx="1783384" cy="600164"/>
          </a:xfrm>
        </p:spPr>
        <p:txBody>
          <a:bodyPr/>
          <a:lstStyle>
            <a:lvl1pPr>
              <a:defRPr sz="1300">
                <a:solidFill>
                  <a:srgbClr val="48535A"/>
                </a:solidFill>
                <a:latin typeface="Myriad Pro"/>
              </a:defRPr>
            </a:lvl1pPr>
          </a:lstStyle>
          <a:p>
            <a:pPr lvl="0"/>
            <a:r>
              <a:rPr lang="da-DK" dirty="0" smtClean="0"/>
              <a:t>quis enim. Donec pede justo, fringilla vel, aliquet nec, vulputate eget, arcu.</a:t>
            </a:r>
          </a:p>
        </p:txBody>
      </p:sp>
    </p:spTree>
    <p:extLst>
      <p:ext uri="{BB962C8B-B14F-4D97-AF65-F5344CB8AC3E}">
        <p14:creationId xmlns:p14="http://schemas.microsoft.com/office/powerpoint/2010/main" val="838464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 hasCustomPrompt="1"/>
          </p:nvPr>
        </p:nvSpPr>
        <p:spPr>
          <a:xfrm>
            <a:off x="1035051" y="1870075"/>
            <a:ext cx="9220200" cy="646331"/>
          </a:xfrm>
        </p:spPr>
        <p:txBody>
          <a:bodyPr/>
          <a:lstStyle>
            <a:lvl1pPr>
              <a:defRPr sz="42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/>
          <p:cNvSpPr/>
          <p:nvPr userDrawn="1"/>
        </p:nvSpPr>
        <p:spPr>
          <a:xfrm>
            <a:off x="0" y="1178094"/>
            <a:ext cx="11520170" cy="45719"/>
          </a:xfrm>
          <a:custGeom>
            <a:avLst/>
            <a:gdLst/>
            <a:ahLst/>
            <a:cxnLst/>
            <a:rect l="l" t="t" r="r" b="b"/>
            <a:pathLst>
              <a:path w="11520170">
                <a:moveTo>
                  <a:pt x="0" y="0"/>
                </a:moveTo>
                <a:lnTo>
                  <a:pt x="11520004" y="0"/>
                </a:lnTo>
              </a:path>
            </a:pathLst>
          </a:custGeom>
          <a:ln w="27000">
            <a:solidFill>
              <a:srgbClr val="0092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7300" y="1767817"/>
            <a:ext cx="9390649" cy="850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48535A"/>
                </a:solidFill>
                <a:latin typeface="Minion Pro"/>
                <a:cs typeface="Minion Pr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5359" y="2951286"/>
            <a:ext cx="9374530" cy="2448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8535A"/>
                </a:solidFill>
                <a:latin typeface="Myriad Pro"/>
                <a:cs typeface="Myriad Pro"/>
              </a:defRPr>
            </a:lvl1pPr>
          </a:lstStyle>
          <a:p>
            <a:endParaRPr dirty="0"/>
          </a:p>
        </p:txBody>
      </p:sp>
      <p:sp>
        <p:nvSpPr>
          <p:cNvPr id="46" name="object 38"/>
          <p:cNvSpPr txBox="1">
            <a:spLocks/>
          </p:cNvSpPr>
          <p:nvPr userDrawn="1"/>
        </p:nvSpPr>
        <p:spPr>
          <a:xfrm>
            <a:off x="6207399" y="6008489"/>
            <a:ext cx="423647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rgbClr val="7F8990"/>
                </a:solidFill>
                <a:latin typeface="Myriad Pro"/>
                <a:ea typeface="+mn-ea"/>
                <a:cs typeface="Myriad Pro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/>
            <a:r>
              <a:rPr lang="de-DE" spc="-20" dirty="0" smtClean="0"/>
              <a:t>P</a:t>
            </a:r>
            <a:r>
              <a:rPr lang="de-DE" spc="-15" dirty="0" smtClean="0"/>
              <a:t>r</a:t>
            </a:r>
            <a:r>
              <a:rPr lang="de-DE" dirty="0" smtClean="0"/>
              <a:t>o</a:t>
            </a:r>
            <a:r>
              <a:rPr lang="de-DE" spc="-20" dirty="0" smtClean="0"/>
              <a:t>f</a:t>
            </a:r>
            <a:r>
              <a:rPr lang="de-DE" dirty="0" smtClean="0"/>
              <a:t>essor D</a:t>
            </a:r>
            <a:r>
              <a:rPr lang="de-DE" spc="-65" dirty="0" smtClean="0"/>
              <a:t>r</a:t>
            </a:r>
            <a:r>
              <a:rPr lang="de-DE" dirty="0" smtClean="0"/>
              <a:t>. </a:t>
            </a:r>
            <a:r>
              <a:rPr lang="de-DE" spc="5" dirty="0" smtClean="0"/>
              <a:t>M</a:t>
            </a:r>
            <a:r>
              <a:rPr lang="de-DE" dirty="0" smtClean="0"/>
              <a:t>ax Mus</a:t>
            </a:r>
            <a:r>
              <a:rPr lang="de-DE" spc="-10" dirty="0" smtClean="0"/>
              <a:t>t</a:t>
            </a:r>
            <a:r>
              <a:rPr lang="de-DE" dirty="0" smtClean="0"/>
              <a:t>ermann   I   </a:t>
            </a:r>
            <a:r>
              <a:rPr lang="de-DE" spc="5" dirty="0" smtClean="0"/>
              <a:t>S</a:t>
            </a:r>
            <a:r>
              <a:rPr lang="de-DE" dirty="0" smtClean="0"/>
              <a:t>ei</a:t>
            </a:r>
            <a:r>
              <a:rPr lang="de-DE" spc="-10" dirty="0" smtClean="0"/>
              <a:t>t</a:t>
            </a:r>
            <a:r>
              <a:rPr lang="de-DE" dirty="0" smtClean="0"/>
              <a:t>e </a:t>
            </a:r>
            <a:fld id="{B6F15528-21DE-4FAA-801E-634DDDAF4B2B}" type="slidenum">
              <a:rPr lang="de-DE" smtClean="0"/>
              <a:pPr marL="12700" algn="r"/>
              <a:t>‹Nr.›</a:t>
            </a:fld>
            <a:endParaRPr lang="de-DE" dirty="0"/>
          </a:p>
        </p:txBody>
      </p:sp>
      <p:pic>
        <p:nvPicPr>
          <p:cNvPr id="48" name="Picture 2" descr="Logo of the University of Bayreuth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50" y="346075"/>
            <a:ext cx="1675267" cy="51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4" r:id="rId2"/>
    <p:sldLayoutId id="2147483663" r:id="rId3"/>
    <p:sldLayoutId id="2147483666" r:id="rId4"/>
    <p:sldLayoutId id="2147483681" r:id="rId5"/>
    <p:sldLayoutId id="2147483682" r:id="rId6"/>
    <p:sldLayoutId id="2147483685" r:id="rId7"/>
    <p:sldLayoutId id="2147483686" r:id="rId8"/>
    <p:sldLayoutId id="2147483683" r:id="rId9"/>
    <p:sldLayoutId id="2147483662" r:id="rId10"/>
    <p:sldLayoutId id="2147483665" r:id="rId11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072917" y="2856519"/>
            <a:ext cx="3990223" cy="492443"/>
          </a:xfrm>
        </p:spPr>
        <p:txBody>
          <a:bodyPr/>
          <a:lstStyle/>
          <a:p>
            <a:pPr marL="12700" marR="5080">
              <a:lnSpc>
                <a:spcPct val="100000"/>
              </a:lnSpc>
            </a:pPr>
            <a:r>
              <a:rPr lang="de-DE" sz="1600" spc="-35" dirty="0" err="1" smtClean="0">
                <a:solidFill>
                  <a:srgbClr val="009260"/>
                </a:solidFill>
                <a:latin typeface="Minion Pro" panose="02040503050306020203" pitchFamily="18" charset="0"/>
              </a:rPr>
              <a:t>Consectetuer</a:t>
            </a:r>
            <a:r>
              <a:rPr lang="de-DE" sz="1600" spc="-35" dirty="0" smtClean="0">
                <a:solidFill>
                  <a:srgbClr val="009260"/>
                </a:solidFill>
                <a:latin typeface="Minion Pro" panose="02040503050306020203" pitchFamily="18" charset="0"/>
              </a:rPr>
              <a:t> </a:t>
            </a:r>
            <a:r>
              <a:rPr lang="de-DE" sz="1600" spc="-35" dirty="0" err="1" smtClean="0">
                <a:solidFill>
                  <a:srgbClr val="009260"/>
                </a:solidFill>
                <a:latin typeface="Minion Pro" panose="02040503050306020203" pitchFamily="18" charset="0"/>
              </a:rPr>
              <a:t>adipiscing</a:t>
            </a:r>
            <a:r>
              <a:rPr lang="de-DE" sz="1600" spc="-35" dirty="0" smtClean="0">
                <a:solidFill>
                  <a:srgbClr val="009260"/>
                </a:solidFill>
                <a:latin typeface="Minion Pro" panose="02040503050306020203" pitchFamily="18" charset="0"/>
              </a:rPr>
              <a:t> </a:t>
            </a:r>
            <a:r>
              <a:rPr lang="de-DE" sz="1600" spc="-35" dirty="0" err="1" smtClean="0">
                <a:solidFill>
                  <a:srgbClr val="009260"/>
                </a:solidFill>
                <a:latin typeface="Minion Pro" panose="02040503050306020203" pitchFamily="18" charset="0"/>
              </a:rPr>
              <a:t>elit</a:t>
            </a:r>
            <a:r>
              <a:rPr lang="de-DE" sz="1600" spc="-35" dirty="0" smtClean="0">
                <a:solidFill>
                  <a:srgbClr val="009260"/>
                </a:solidFill>
                <a:latin typeface="Minion Pro" panose="02040503050306020203" pitchFamily="18" charset="0"/>
              </a:rPr>
              <a:t>.</a:t>
            </a:r>
            <a:r>
              <a:rPr lang="de-DE" sz="1600" spc="-35" dirty="0" smtClean="0">
                <a:latin typeface="Minion Pro" panose="02040503050306020203" pitchFamily="18" charset="0"/>
              </a:rPr>
              <a:t> </a:t>
            </a:r>
            <a:r>
              <a:rPr lang="de-DE" sz="1600" spc="-60" dirty="0" err="1" smtClean="0">
                <a:latin typeface="Minion Pro" panose="02040503050306020203" pitchFamily="18" charset="0"/>
              </a:rPr>
              <a:t>A</a:t>
            </a:r>
            <a:r>
              <a:rPr lang="de-DE" sz="1600" dirty="0" err="1" smtClean="0">
                <a:latin typeface="Minion Pro" panose="02040503050306020203" pitchFamily="18" charset="0"/>
              </a:rPr>
              <a:t>e</a:t>
            </a:r>
            <a:r>
              <a:rPr lang="de-DE" sz="1600" spc="-25" dirty="0" err="1" smtClean="0">
                <a:latin typeface="Minion Pro" panose="02040503050306020203" pitchFamily="18" charset="0"/>
              </a:rPr>
              <a:t>n</a:t>
            </a:r>
            <a:r>
              <a:rPr lang="de-DE" sz="1600" spc="-10" dirty="0" err="1" smtClean="0">
                <a:latin typeface="Minion Pro" panose="02040503050306020203" pitchFamily="18" charset="0"/>
              </a:rPr>
              <a:t>e</a:t>
            </a:r>
            <a:r>
              <a:rPr lang="de-DE" sz="1600" spc="-35" dirty="0" err="1" smtClean="0">
                <a:latin typeface="Minion Pro" panose="02040503050306020203" pitchFamily="18" charset="0"/>
              </a:rPr>
              <a:t>a</a:t>
            </a:r>
            <a:r>
              <a:rPr lang="de-DE" sz="1600" dirty="0" err="1" smtClean="0">
                <a:latin typeface="Minion Pro" panose="02040503050306020203" pitchFamily="18" charset="0"/>
              </a:rPr>
              <a:t>n</a:t>
            </a:r>
            <a:r>
              <a:rPr lang="de-DE" sz="1600" spc="-35" dirty="0" smtClean="0">
                <a:latin typeface="Minion Pro" panose="02040503050306020203" pitchFamily="18" charset="0"/>
              </a:rPr>
              <a:t> </a:t>
            </a:r>
            <a:r>
              <a:rPr lang="de-DE" sz="1600" dirty="0">
                <a:latin typeface="Minion Pro" panose="02040503050306020203" pitchFamily="18" charset="0"/>
              </a:rPr>
              <a:t>c</a:t>
            </a:r>
            <a:r>
              <a:rPr lang="de-DE" sz="1600" spc="-40" dirty="0">
                <a:latin typeface="Minion Pro" panose="02040503050306020203" pitchFamily="18" charset="0"/>
              </a:rPr>
              <a:t>o</a:t>
            </a:r>
            <a:r>
              <a:rPr lang="de-DE" sz="1600" dirty="0">
                <a:latin typeface="Minion Pro" panose="02040503050306020203" pitchFamily="18" charset="0"/>
              </a:rPr>
              <a:t>m</a:t>
            </a:r>
            <a:r>
              <a:rPr lang="de-DE" sz="1600" spc="-25" dirty="0">
                <a:latin typeface="Minion Pro" panose="02040503050306020203" pitchFamily="18" charset="0"/>
              </a:rPr>
              <a:t>m</a:t>
            </a:r>
            <a:r>
              <a:rPr lang="de-DE" sz="1600" spc="-5" dirty="0">
                <a:latin typeface="Minion Pro" panose="02040503050306020203" pitchFamily="18" charset="0"/>
              </a:rPr>
              <a:t>o</a:t>
            </a:r>
            <a:r>
              <a:rPr lang="de-DE" sz="1600" dirty="0">
                <a:latin typeface="Minion Pro" panose="02040503050306020203" pitchFamily="18" charset="0"/>
              </a:rPr>
              <a:t>do </a:t>
            </a:r>
            <a:r>
              <a:rPr lang="de-DE" sz="1600" dirty="0" err="1" smtClean="0">
                <a:latin typeface="Minion Pro" panose="02040503050306020203" pitchFamily="18" charset="0"/>
              </a:rPr>
              <a:t>lig</a:t>
            </a:r>
            <a:r>
              <a:rPr lang="de-DE" sz="1600" spc="-10" dirty="0" err="1" smtClean="0">
                <a:latin typeface="Minion Pro" panose="02040503050306020203" pitchFamily="18" charset="0"/>
              </a:rPr>
              <a:t>u</a:t>
            </a:r>
            <a:r>
              <a:rPr lang="de-DE" sz="1600" spc="-15" dirty="0" err="1" smtClean="0">
                <a:latin typeface="Minion Pro" panose="02040503050306020203" pitchFamily="18" charset="0"/>
              </a:rPr>
              <a:t>l</a:t>
            </a:r>
            <a:r>
              <a:rPr lang="de-DE" sz="1600" dirty="0" err="1" smtClean="0">
                <a:latin typeface="Minion Pro" panose="02040503050306020203" pitchFamily="18" charset="0"/>
              </a:rPr>
              <a:t>a</a:t>
            </a:r>
            <a:r>
              <a:rPr lang="de-DE" sz="1600" spc="-35" dirty="0" smtClean="0">
                <a:latin typeface="Minion Pro" panose="02040503050306020203" pitchFamily="18" charset="0"/>
              </a:rPr>
              <a:t> </a:t>
            </a:r>
            <a:r>
              <a:rPr lang="de-DE" sz="1600" dirty="0" err="1">
                <a:latin typeface="Minion Pro" panose="02040503050306020203" pitchFamily="18" charset="0"/>
              </a:rPr>
              <a:t>e</a:t>
            </a:r>
            <a:r>
              <a:rPr lang="de-DE" sz="1600" spc="-30" dirty="0" err="1">
                <a:latin typeface="Minion Pro" panose="02040503050306020203" pitchFamily="18" charset="0"/>
              </a:rPr>
              <a:t>g</a:t>
            </a:r>
            <a:r>
              <a:rPr lang="de-DE" sz="1600" dirty="0" err="1">
                <a:latin typeface="Minion Pro" panose="02040503050306020203" pitchFamily="18" charset="0"/>
              </a:rPr>
              <a:t>et</a:t>
            </a:r>
            <a:r>
              <a:rPr lang="de-DE" sz="1600" spc="-35" dirty="0">
                <a:latin typeface="Minion Pro" panose="02040503050306020203" pitchFamily="18" charset="0"/>
              </a:rPr>
              <a:t> </a:t>
            </a:r>
            <a:r>
              <a:rPr lang="de-DE" sz="1600" dirty="0" err="1">
                <a:latin typeface="Minion Pro" panose="02040503050306020203" pitchFamily="18" charset="0"/>
              </a:rPr>
              <a:t>d</a:t>
            </a:r>
            <a:r>
              <a:rPr lang="de-DE" sz="1600" spc="-30" dirty="0" err="1">
                <a:latin typeface="Minion Pro" panose="02040503050306020203" pitchFamily="18" charset="0"/>
              </a:rPr>
              <a:t>o</a:t>
            </a:r>
            <a:r>
              <a:rPr lang="de-DE" sz="1600" dirty="0" err="1">
                <a:latin typeface="Minion Pro" panose="02040503050306020203" pitchFamily="18" charset="0"/>
              </a:rPr>
              <a:t>l</a:t>
            </a:r>
            <a:r>
              <a:rPr lang="de-DE" sz="1600" spc="-40" dirty="0" err="1">
                <a:latin typeface="Minion Pro" panose="02040503050306020203" pitchFamily="18" charset="0"/>
              </a:rPr>
              <a:t>o</a:t>
            </a:r>
            <a:r>
              <a:rPr lang="de-DE" sz="1600" spc="-120" dirty="0" err="1">
                <a:latin typeface="Minion Pro" panose="02040503050306020203" pitchFamily="18" charset="0"/>
              </a:rPr>
              <a:t>r</a:t>
            </a:r>
            <a:r>
              <a:rPr lang="de-DE" sz="1600" dirty="0">
                <a:latin typeface="Minion Pro" panose="02040503050306020203" pitchFamily="18" charset="0"/>
              </a:rPr>
              <a:t>.</a:t>
            </a:r>
            <a:r>
              <a:rPr lang="de-DE" sz="1600" spc="-35" dirty="0">
                <a:latin typeface="Minion Pro" panose="02040503050306020203" pitchFamily="18" charset="0"/>
              </a:rPr>
              <a:t> </a:t>
            </a:r>
            <a:r>
              <a:rPr lang="de-DE" sz="1600" spc="-60" dirty="0" err="1">
                <a:latin typeface="Minion Pro" panose="02040503050306020203" pitchFamily="18" charset="0"/>
              </a:rPr>
              <a:t>A</a:t>
            </a:r>
            <a:r>
              <a:rPr lang="de-DE" sz="1600" dirty="0" err="1">
                <a:latin typeface="Minion Pro" panose="02040503050306020203" pitchFamily="18" charset="0"/>
              </a:rPr>
              <a:t>e</a:t>
            </a:r>
            <a:r>
              <a:rPr lang="de-DE" sz="1600" spc="-25" dirty="0" err="1">
                <a:latin typeface="Minion Pro" panose="02040503050306020203" pitchFamily="18" charset="0"/>
              </a:rPr>
              <a:t>n</a:t>
            </a:r>
            <a:r>
              <a:rPr lang="de-DE" sz="1600" spc="-10" dirty="0" err="1">
                <a:latin typeface="Minion Pro" panose="02040503050306020203" pitchFamily="18" charset="0"/>
              </a:rPr>
              <a:t>e</a:t>
            </a:r>
            <a:r>
              <a:rPr lang="de-DE" sz="1600" spc="-35" dirty="0" err="1">
                <a:latin typeface="Minion Pro" panose="02040503050306020203" pitchFamily="18" charset="0"/>
              </a:rPr>
              <a:t>a</a:t>
            </a:r>
            <a:r>
              <a:rPr lang="de-DE" sz="1600" dirty="0" err="1">
                <a:latin typeface="Minion Pro" panose="02040503050306020203" pitchFamily="18" charset="0"/>
              </a:rPr>
              <a:t>n</a:t>
            </a:r>
            <a:r>
              <a:rPr lang="de-DE" sz="1600" spc="-35" dirty="0">
                <a:latin typeface="Minion Pro" panose="02040503050306020203" pitchFamily="18" charset="0"/>
              </a:rPr>
              <a:t> </a:t>
            </a:r>
            <a:r>
              <a:rPr lang="de-DE" sz="1600" spc="-25" dirty="0" err="1">
                <a:latin typeface="Minion Pro" panose="02040503050306020203" pitchFamily="18" charset="0"/>
              </a:rPr>
              <a:t>mas</a:t>
            </a:r>
            <a:r>
              <a:rPr lang="de-DE" sz="1600" spc="-10" dirty="0" err="1">
                <a:latin typeface="Minion Pro" panose="02040503050306020203" pitchFamily="18" charset="0"/>
              </a:rPr>
              <a:t>s</a:t>
            </a:r>
            <a:r>
              <a:rPr lang="de-DE" sz="1600" dirty="0" err="1">
                <a:latin typeface="Minion Pro" panose="02040503050306020203" pitchFamily="18" charset="0"/>
              </a:rPr>
              <a:t>a</a:t>
            </a:r>
            <a:r>
              <a:rPr lang="de-DE" sz="1600" dirty="0">
                <a:latin typeface="Minion Pro" panose="02040503050306020203" pitchFamily="18" charset="0"/>
              </a:rPr>
              <a:t>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5454650" y="2850515"/>
            <a:ext cx="3990223" cy="246221"/>
          </a:xfrm>
        </p:spPr>
        <p:txBody>
          <a:bodyPr/>
          <a:lstStyle/>
          <a:p>
            <a:r>
              <a:rPr lang="de-DE" sz="1600" dirty="0" smtClean="0">
                <a:solidFill>
                  <a:srgbClr val="009260"/>
                </a:solidFill>
                <a:latin typeface="Minion Pro" panose="02040503050306020203" pitchFamily="18" charset="0"/>
              </a:rPr>
              <a:t>Prof. Dr. Stefan </a:t>
            </a:r>
            <a:r>
              <a:rPr lang="de-DE" sz="1600" dirty="0" err="1" smtClean="0">
                <a:solidFill>
                  <a:srgbClr val="009260"/>
                </a:solidFill>
                <a:latin typeface="Minion Pro" panose="02040503050306020203" pitchFamily="18" charset="0"/>
              </a:rPr>
              <a:t>Leible</a:t>
            </a:r>
            <a:endParaRPr lang="de-DE" sz="1600" dirty="0">
              <a:solidFill>
                <a:srgbClr val="009260"/>
              </a:solidFill>
              <a:latin typeface="Minion Pro" panose="02040503050306020203" pitchFamily="18" charset="0"/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373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476708"/>
              </p:ext>
            </p:extLst>
          </p:nvPr>
        </p:nvGraphicFramePr>
        <p:xfrm>
          <a:off x="1067300" y="2900877"/>
          <a:ext cx="9347836" cy="2646000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4673918"/>
                <a:gridCol w="4673918"/>
              </a:tblGrid>
              <a:tr h="15453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Sit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amet</a:t>
                      </a:r>
                      <a:endParaRPr lang="de-DE" sz="15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Sit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amet</a:t>
                      </a:r>
                      <a:endParaRPr lang="de-DE" sz="15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Lorem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ipsum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dolor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Sit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amet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jkl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jöld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l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Lorem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ipsum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dolor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Sit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amet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jkl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jöld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l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Lorem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ipsum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dolor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Sit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amet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Lorem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ipsum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dolor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4"/>
                    </a:solidFill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jkl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jöld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l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jkl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jöld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l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537"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jkl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lka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jöld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lasd</a:t>
                      </a:r>
                      <a:r>
                        <a:rPr lang="de-DE" sz="15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l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Ásdasd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lköasdlö</a:t>
                      </a:r>
                      <a:r>
                        <a:rPr lang="de-DE" sz="15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yriad Pro"/>
                        </a:rPr>
                        <a:t>kölasd</a:t>
                      </a:r>
                      <a:endParaRPr lang="de-DE" sz="1500" dirty="0">
                        <a:solidFill>
                          <a:schemeClr val="bg1">
                            <a:lumMod val="50000"/>
                          </a:schemeClr>
                        </a:solidFill>
                        <a:latin typeface="Myriad Pro"/>
                      </a:endParaRPr>
                    </a:p>
                  </a:txBody>
                  <a:tcPr marL="36000" marR="36000" marT="18000" marB="18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035051" y="1870075"/>
            <a:ext cx="9220200" cy="646331"/>
          </a:xfrm>
        </p:spPr>
        <p:txBody>
          <a:bodyPr/>
          <a:lstStyle>
            <a:lvl1pPr>
              <a:defRPr sz="4200"/>
            </a:lvl1pPr>
          </a:lstStyle>
          <a:p>
            <a:r>
              <a:rPr lang="de-DE" dirty="0" err="1" smtClean="0"/>
              <a:t>Lorem</a:t>
            </a:r>
            <a:r>
              <a:rPr lang="de-DE" dirty="0" smtClean="0"/>
              <a:t> </a:t>
            </a:r>
            <a:r>
              <a:rPr lang="de-DE" dirty="0" err="1" smtClean="0"/>
              <a:t>ipsum</a:t>
            </a:r>
            <a:r>
              <a:rPr lang="de-DE" dirty="0" smtClean="0"/>
              <a:t> </a:t>
            </a:r>
            <a:r>
              <a:rPr lang="de-DE" dirty="0" err="1" smtClean="0"/>
              <a:t>dolor</a:t>
            </a:r>
            <a:r>
              <a:rPr lang="de-DE" dirty="0" smtClean="0"/>
              <a:t> </a:t>
            </a:r>
            <a:r>
              <a:rPr lang="de-DE" dirty="0" err="1" smtClean="0"/>
              <a:t>sit</a:t>
            </a:r>
            <a:r>
              <a:rPr lang="de-DE" dirty="0" smtClean="0"/>
              <a:t> </a:t>
            </a:r>
            <a:r>
              <a:rPr lang="de-DE" dirty="0" err="1" smtClean="0"/>
              <a:t>amet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90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enutzerdefiniert 1">
      <a:dk1>
        <a:srgbClr val="48535A"/>
      </a:dk1>
      <a:lt1>
        <a:srgbClr val="FFFFFF"/>
      </a:lt1>
      <a:dk2>
        <a:srgbClr val="48535A"/>
      </a:dk2>
      <a:lt2>
        <a:srgbClr val="FFFFFF"/>
      </a:lt2>
      <a:accent1>
        <a:srgbClr val="48535A"/>
      </a:accent1>
      <a:accent2>
        <a:srgbClr val="48535A"/>
      </a:accent2>
      <a:accent3>
        <a:srgbClr val="48535A"/>
      </a:accent3>
      <a:accent4>
        <a:srgbClr val="48535A"/>
      </a:accent4>
      <a:accent5>
        <a:srgbClr val="48535A"/>
      </a:accent5>
      <a:accent6>
        <a:srgbClr val="48535A"/>
      </a:accent6>
      <a:hlink>
        <a:srgbClr val="48535A"/>
      </a:hlink>
      <a:folHlink>
        <a:srgbClr val="48535A"/>
      </a:folHlink>
    </a:clrScheme>
    <a:fontScheme name="Universität Bayreuth">
      <a:majorFont>
        <a:latin typeface="Minion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versität Bayreuth">
        <a:dk1>
          <a:srgbClr val="48535A"/>
        </a:dk1>
        <a:lt1>
          <a:srgbClr val="FFFFFF"/>
        </a:lt1>
        <a:dk2>
          <a:srgbClr val="48535A"/>
        </a:dk2>
        <a:lt2>
          <a:srgbClr val="FFFFFF"/>
        </a:lt2>
        <a:accent1>
          <a:srgbClr val="48535A"/>
        </a:accent1>
        <a:accent2>
          <a:srgbClr val="48535A"/>
        </a:accent2>
        <a:accent3>
          <a:srgbClr val="48535A"/>
        </a:accent3>
        <a:accent4>
          <a:srgbClr val="48535A"/>
        </a:accent4>
        <a:accent5>
          <a:srgbClr val="48535A"/>
        </a:accent5>
        <a:accent6>
          <a:srgbClr val="48535A"/>
        </a:accent6>
        <a:hlink>
          <a:srgbClr val="48535A"/>
        </a:hlink>
        <a:folHlink>
          <a:srgbClr val="48535A"/>
        </a:folHlink>
      </a:clrScheme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</Words>
  <Application>Microsoft Office PowerPoint</Application>
  <PresentationFormat>Benutzerdefiniert</PresentationFormat>
  <Paragraphs>23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Myriad Pro</vt:lpstr>
      <vt:lpstr>Minion Pro</vt:lpstr>
      <vt:lpstr>Calibri</vt:lpstr>
      <vt:lpstr>Office Theme</vt:lpstr>
      <vt:lpstr>PowerPoint-Präsentation</vt:lpstr>
      <vt:lpstr>Lorem ipsum dolor sit amet.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</dc:title>
  <dc:creator>Corinna Daeschner</dc:creator>
  <cp:lastModifiedBy>Schraml, Anne</cp:lastModifiedBy>
  <cp:revision>61</cp:revision>
  <dcterms:created xsi:type="dcterms:W3CDTF">2015-09-24T11:15:31Z</dcterms:created>
  <dcterms:modified xsi:type="dcterms:W3CDTF">2016-11-28T14:45:00Z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2015-09-16T00:00:00Z</vt:filetime>
  </property>
  <property fmtid="{D5CDD505-2E9C-101B-9397-08002B2CF9AE}" pid="3" name="Creator">
    <vt:lpwstr>Adobe InDesign CS5 (7.0.4)</vt:lpwstr>
  </property>
  <property fmtid="{D5CDD505-2E9C-101B-9397-08002B2CF9AE}" pid="4" name="LastSaved">
    <vt:filetime>2015-09-24T00:00:00Z</vt:filetime>
  </property>
</Properties>
</file>